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embeddedFontLst>
    <p:embeddedFont>
      <p:font typeface="Barlow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09D8B7-4440-4E47-BCF2-411873C2E70C}">
  <a:tblStyle styleId="{CA09D8B7-4440-4E47-BCF2-411873C2E7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Marc" userId="7d07be86-2fb4-4f71-afd3-720ee3c2931e" providerId="ADAL" clId="{B34B1F28-E8E4-4E45-8E6C-06834DFB758D}"/>
    <pc:docChg chg="modSld">
      <pc:chgData name="Davis, Marc" userId="7d07be86-2fb4-4f71-afd3-720ee3c2931e" providerId="ADAL" clId="{B34B1F28-E8E4-4E45-8E6C-06834DFB758D}" dt="2023-02-27T13:47:49.636" v="73" actId="20577"/>
      <pc:docMkLst>
        <pc:docMk/>
      </pc:docMkLst>
      <pc:sldChg chg="modSp">
        <pc:chgData name="Davis, Marc" userId="7d07be86-2fb4-4f71-afd3-720ee3c2931e" providerId="ADAL" clId="{B34B1F28-E8E4-4E45-8E6C-06834DFB758D}" dt="2023-02-27T13:47:49.636" v="73" actId="20577"/>
        <pc:sldMkLst>
          <pc:docMk/>
          <pc:sldMk cId="0" sldId="256"/>
        </pc:sldMkLst>
        <pc:graphicFrameChg chg="modGraphic">
          <ac:chgData name="Davis, Marc" userId="7d07be86-2fb4-4f71-afd3-720ee3c2931e" providerId="ADAL" clId="{B34B1F28-E8E4-4E45-8E6C-06834DFB758D}" dt="2023-02-27T13:47:49.636" v="73" actId="20577"/>
          <ac:graphicFrameMkLst>
            <pc:docMk/>
            <pc:sldMk cId="0" sldId="256"/>
            <ac:graphicFrameMk id="5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1180047334"/>
              </p:ext>
            </p:extLst>
          </p:nvPr>
        </p:nvGraphicFramePr>
        <p:xfrm>
          <a:off x="152400" y="152400"/>
          <a:ext cx="8745525" cy="279400"/>
        </p:xfrm>
        <a:graphic>
          <a:graphicData uri="http://schemas.openxmlformats.org/drawingml/2006/table">
            <a:tbl>
              <a:tblPr>
                <a:noFill/>
                <a:tableStyleId>{CA09D8B7-4440-4E47-BCF2-411873C2E70C}</a:tableStyleId>
              </a:tblPr>
              <a:tblGrid>
                <a:gridCol w="83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Teacher: </a:t>
                      </a:r>
                      <a:endParaRPr sz="1000" b="1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Mr. DAVIS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Grade Level: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r>
                        <a:rPr lang="en-US" sz="1000" b="1" baseline="300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th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Subject: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SCIENCE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2289929721"/>
              </p:ext>
            </p:extLst>
          </p:nvPr>
        </p:nvGraphicFramePr>
        <p:xfrm>
          <a:off x="253725" y="529475"/>
          <a:ext cx="8636550" cy="5124295"/>
        </p:xfrm>
        <a:graphic>
          <a:graphicData uri="http://schemas.openxmlformats.org/drawingml/2006/table">
            <a:tbl>
              <a:tblPr>
                <a:noFill/>
                <a:tableStyleId>{CA09D8B7-4440-4E47-BCF2-411873C2E70C}</a:tableStyleId>
              </a:tblPr>
              <a:tblGrid>
                <a:gridCol w="143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30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Monday – 2/27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Tuesday – 2/28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Wednesday – 3/1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Thursday -3/2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Friday – 3/3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Focus Standard(s)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S8P3.</a:t>
                      </a:r>
                      <a:r>
                        <a:rPr lang="en-US" sz="800">
                          <a:latin typeface="Barlow"/>
                          <a:ea typeface="Barlow"/>
                          <a:cs typeface="Barlow"/>
                          <a:sym typeface="Barlow"/>
                        </a:rPr>
                        <a:t>a;b;c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S8P3.a; ;c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S8P3.a;b;c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S8P3.a;b;c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S8P3a;b;c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Learning Target(s)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 explanation using Newton’s Law of Motion to describe the effect of balanced and unbalanced forces on the motion of an object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 argument  to support the claim that the amount of force needed to accelerate an object is proportional to its mass (inertia)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 argument  to support the claim that the amount of force needed to accelerate an object is proportional to its mass (inertia)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 argument  to support the claim that the amount of force needed to accelerate an object is proportional to its mass (inertia)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arguments to determine the relationship between speed and distance, and velocity and acceleration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Opening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workbook pages chapter 2, lesson 1 &amp; 2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 err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Flowcabulary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Review Study Guide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 Test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 Session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workbook Study Guide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textbook pages chapter 2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Test review Activities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 Test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workbook pages chapter 2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Closing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workbook Study Guide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textbook pages chapter 2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Test review Activities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 Test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Re-Assessment forms for Chapter 2; lesson 1-3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Minor Assignments Due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Major Assignments Due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Test</a:t>
                      </a: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1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Current Relearning &amp; Reassessment Assignments (with due dates)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28575" cap="flat" cmpd="sng">
                      <a:solidFill>
                        <a:srgbClr val="FFFFFF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Re-Learning &amp; Reassessment date, Friday 2/10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Vocabulary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Force; Contact Force; Noncontact Force; Gravity; Mass; Weight; Friction; Net Force; Balanced Forces; Unbalanced Forces; Newton’s first law of Motion; Inertia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53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Upcoming Major Assignments</a:t>
                      </a: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Post Assessment, Wednesday 3/3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Reassessment for Chapter 2, Friday 3/10</a:t>
                      </a: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E2C3CC080A3047AED44A3261D3EE45" ma:contentTypeVersion="8" ma:contentTypeDescription="Create a new document." ma:contentTypeScope="" ma:versionID="4dc747e3251066700ffeaa0713d21680">
  <xsd:schema xmlns:xsd="http://www.w3.org/2001/XMLSchema" xmlns:xs="http://www.w3.org/2001/XMLSchema" xmlns:p="http://schemas.microsoft.com/office/2006/metadata/properties" xmlns:ns3="05138e35-247b-4774-b224-00ac4e94811a" targetNamespace="http://schemas.microsoft.com/office/2006/metadata/properties" ma:root="true" ma:fieldsID="3505f331b536fe50118f74ba1a6957e6" ns3:_="">
    <xsd:import namespace="05138e35-247b-4774-b224-00ac4e9481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38e35-247b-4774-b224-00ac4e948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138e35-247b-4774-b224-00ac4e94811a" xsi:nil="true"/>
  </documentManagement>
</p:properties>
</file>

<file path=customXml/itemProps1.xml><?xml version="1.0" encoding="utf-8"?>
<ds:datastoreItem xmlns:ds="http://schemas.openxmlformats.org/officeDocument/2006/customXml" ds:itemID="{990E2D8C-574E-4217-8994-338FC69491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38e35-247b-4774-b224-00ac4e948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C4F291-0EED-4C0A-A0CF-4D8B58A657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A9860F-B62F-45D3-B1BA-E5AD1EF752DE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05138e35-247b-4774-b224-00ac4e94811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343</Words>
  <Application>Microsoft Office PowerPoint</Application>
  <PresentationFormat>On-screen Show (16:9)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Barlow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Woo, Nicholas</dc:creator>
  <cp:lastModifiedBy>Davis, Marc</cp:lastModifiedBy>
  <cp:revision>8</cp:revision>
  <dcterms:modified xsi:type="dcterms:W3CDTF">2023-02-27T13:48:09Z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0x01010086E2C3CC080A3047AED44A3261D3EE45</vt:lpwstr>
  </property>
</Properties>
</file>